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3449A-0DE3-4B98-A656-4B0A0D99312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D18D4-5812-4774-B77C-DC07260EB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9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11F1A5-0E83-4F89-853C-CEE79CB3780F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D0A084-E669-4A87-A91F-E3F3036841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1056"/>
            <a:ext cx="7772400" cy="311034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accent3"/>
                </a:solidFill>
              </a:rPr>
              <a:t>RAPAT PENDAHULUAN PENYUSUNAN EVALUASI KONDISI DAN PREDIKSI EKONOMI MAKRO DAERAH KABUPATEN HULU SUNGAI UTARA TAHUN 2016</a:t>
            </a:r>
            <a:br>
              <a:rPr lang="en-US" sz="2800" dirty="0" smtClean="0">
                <a:solidFill>
                  <a:schemeClr val="accent3"/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Rabu</a:t>
            </a:r>
            <a:r>
              <a:rPr lang="en-US" sz="2800" dirty="0" smtClean="0"/>
              <a:t>, 3 </a:t>
            </a:r>
            <a:r>
              <a:rPr lang="en-US" sz="2800" dirty="0" err="1" smtClean="0"/>
              <a:t>Agustus</a:t>
            </a:r>
            <a:r>
              <a:rPr lang="en-US" sz="2800" dirty="0" smtClean="0"/>
              <a:t> 2016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944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3672"/>
          </a:xfrm>
        </p:spPr>
        <p:txBody>
          <a:bodyPr/>
          <a:lstStyle/>
          <a:p>
            <a:pPr algn="just"/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yang </a:t>
            </a:r>
            <a:r>
              <a:rPr lang="en-US" dirty="0" err="1" smtClean="0"/>
              <a:t>menganalisa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. </a:t>
            </a:r>
            <a:r>
              <a:rPr lang="en-US" dirty="0" err="1" smtClean="0"/>
              <a:t>Analisa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,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,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endParaRPr lang="en-US" dirty="0" smtClean="0"/>
          </a:p>
          <a:p>
            <a:pPr algn="just"/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menganalisa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Negara/</a:t>
            </a:r>
            <a:r>
              <a:rPr lang="en-US" dirty="0" err="1" smtClean="0"/>
              <a:t>Provinsi</a:t>
            </a:r>
            <a:r>
              <a:rPr lang="en-US" dirty="0" smtClean="0"/>
              <a:t>/Kota/</a:t>
            </a:r>
            <a:r>
              <a:rPr lang="en-US" dirty="0" err="1" smtClean="0"/>
              <a:t>Kabupaten</a:t>
            </a:r>
            <a:r>
              <a:rPr lang="en-US" dirty="0" smtClean="0"/>
              <a:t>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1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Indikator</a:t>
            </a:r>
            <a:r>
              <a:rPr lang="en-US" dirty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statistik</a:t>
            </a:r>
            <a:r>
              <a:rPr lang="en-US" dirty="0" smtClean="0"/>
              <a:t> yang </a:t>
            </a:r>
            <a:r>
              <a:rPr lang="en-US" dirty="0" err="1" smtClean="0"/>
              <a:t>diterbitkan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organisasi-organisasi</a:t>
            </a:r>
            <a:r>
              <a:rPr lang="en-US" dirty="0" smtClean="0"/>
              <a:t> </a:t>
            </a:r>
            <a:r>
              <a:rPr lang="en-US" dirty="0" err="1" smtClean="0"/>
              <a:t>swasta</a:t>
            </a:r>
            <a:r>
              <a:rPr lang="en-US" dirty="0" smtClean="0"/>
              <a:t>. </a:t>
            </a:r>
            <a:r>
              <a:rPr lang="en-US" dirty="0" err="1" smtClean="0"/>
              <a:t>Indikator-indikator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wawasan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yang </a:t>
            </a:r>
            <a:r>
              <a:rPr lang="en-US" dirty="0" err="1" smtClean="0"/>
              <a:t>signifikan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Ada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menganalisis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kini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memprediksi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di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6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pPr algn="just"/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dukungan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pula.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didukung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data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pengolahan</a:t>
            </a:r>
            <a:r>
              <a:rPr lang="en-US" dirty="0" smtClean="0"/>
              <a:t> data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yang </a:t>
            </a:r>
            <a:r>
              <a:rPr lang="en-US" dirty="0" err="1" smtClean="0"/>
              <a:t>berguna</a:t>
            </a:r>
            <a:r>
              <a:rPr lang="en-US" dirty="0" smtClean="0"/>
              <a:t>. </a:t>
            </a:r>
            <a:r>
              <a:rPr lang="en-US" dirty="0" err="1" smtClean="0"/>
              <a:t>Pengolahan</a:t>
            </a:r>
            <a:r>
              <a:rPr lang="en-US" dirty="0" smtClean="0"/>
              <a:t> data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bahkan</a:t>
            </a:r>
            <a:r>
              <a:rPr lang="en-US" dirty="0" smtClean="0"/>
              <a:t> data </a:t>
            </a:r>
            <a:r>
              <a:rPr lang="en-US" dirty="0" err="1" smtClean="0"/>
              <a:t>mentah</a:t>
            </a:r>
            <a:r>
              <a:rPr lang="en-US" dirty="0" smtClean="0"/>
              <a:t> </a:t>
            </a:r>
            <a:r>
              <a:rPr lang="en-US" dirty="0" err="1" smtClean="0"/>
              <a:t>berikutnya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diolah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lain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/parameter yang </a:t>
            </a:r>
            <a:r>
              <a:rPr lang="en-US" dirty="0" err="1" smtClean="0"/>
              <a:t>dibutuhkan</a:t>
            </a:r>
            <a:r>
              <a:rPr lang="en-US" dirty="0" smtClean="0"/>
              <a:t>.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mengolah</a:t>
            </a:r>
            <a:r>
              <a:rPr lang="en-US" dirty="0" smtClean="0"/>
              <a:t> data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0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/>
          <a:lstStyle/>
          <a:p>
            <a:pPr algn="just"/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makro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menganalisis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memprediksi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di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datang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: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konomi</a:t>
            </a:r>
            <a:r>
              <a:rPr lang="en-US" dirty="0" smtClean="0"/>
              <a:t> (Tingkat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Domestik</a:t>
            </a:r>
            <a:r>
              <a:rPr lang="en-US" dirty="0" smtClean="0"/>
              <a:t> </a:t>
            </a:r>
            <a:r>
              <a:rPr lang="en-US" dirty="0" err="1" smtClean="0"/>
              <a:t>Bruto</a:t>
            </a:r>
            <a:r>
              <a:rPr lang="en-US" dirty="0" smtClean="0"/>
              <a:t>/PDB)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truktur</a:t>
            </a:r>
            <a:r>
              <a:rPr lang="en-US" dirty="0" smtClean="0"/>
              <a:t> Usaha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Investasi</a:t>
            </a:r>
            <a:r>
              <a:rPr lang="en-US" dirty="0" smtClean="0"/>
              <a:t> ( ICOR=Incremental Capital Output </a:t>
            </a:r>
            <a:r>
              <a:rPr lang="en-US" dirty="0" err="1" smtClean="0"/>
              <a:t>Rasio</a:t>
            </a:r>
            <a:r>
              <a:rPr lang="en-US" dirty="0" smtClean="0"/>
              <a:t>)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en-US" dirty="0" err="1" smtClean="0"/>
              <a:t>Inflasi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JENIS INDIKATOR EKONOMI MAKRO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8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399"/>
            <a:ext cx="8229600" cy="3733801"/>
          </a:xfrm>
        </p:spPr>
        <p:txBody>
          <a:bodyPr/>
          <a:lstStyle/>
          <a:p>
            <a:pPr marL="624078" indent="-514350">
              <a:buFont typeface="+mj-lt"/>
              <a:buAutoNum type="arabicPeriod" startAt="5"/>
            </a:pP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( </a:t>
            </a:r>
            <a:r>
              <a:rPr lang="en-US" dirty="0" err="1" smtClean="0"/>
              <a:t>Rasio</a:t>
            </a:r>
            <a:r>
              <a:rPr lang="en-US" dirty="0" smtClean="0"/>
              <a:t> </a:t>
            </a:r>
            <a:r>
              <a:rPr lang="en-US" dirty="0" err="1" smtClean="0"/>
              <a:t>Pajak,Komposisi</a:t>
            </a:r>
            <a:r>
              <a:rPr lang="en-US" dirty="0" smtClean="0"/>
              <a:t> </a:t>
            </a:r>
            <a:r>
              <a:rPr lang="en-US" dirty="0" err="1" smtClean="0"/>
              <a:t>Belanja</a:t>
            </a:r>
            <a:r>
              <a:rPr lang="en-US" dirty="0" smtClean="0"/>
              <a:t> </a:t>
            </a:r>
            <a:r>
              <a:rPr lang="en-US" dirty="0" err="1" smtClean="0"/>
              <a:t>Rutin</a:t>
            </a:r>
            <a:r>
              <a:rPr lang="en-US" dirty="0" smtClean="0"/>
              <a:t> )</a:t>
            </a:r>
          </a:p>
          <a:p>
            <a:pPr marL="624078" indent="-514350">
              <a:buFont typeface="+mj-lt"/>
              <a:buAutoNum type="arabicPeriod" startAt="5"/>
            </a:pP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Demografi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Ketenagakerjaan</a:t>
            </a:r>
            <a:endParaRPr lang="en-US" dirty="0" smtClean="0"/>
          </a:p>
          <a:p>
            <a:pPr marL="624078" indent="-514350">
              <a:buFont typeface="+mj-lt"/>
              <a:buAutoNum type="arabicPeriod" startAt="5"/>
            </a:pPr>
            <a:r>
              <a:rPr lang="en-US" dirty="0" err="1" smtClean="0"/>
              <a:t>Distribusi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endParaRPr lang="en-US" dirty="0" smtClean="0"/>
          </a:p>
          <a:p>
            <a:pPr marL="624078" indent="-514350">
              <a:buFont typeface="+mj-lt"/>
              <a:buAutoNum type="arabicPeriod" startAt="5"/>
            </a:pPr>
            <a:r>
              <a:rPr lang="en-US" dirty="0" smtClean="0"/>
              <a:t>IPM=</a:t>
            </a:r>
            <a:r>
              <a:rPr lang="en-US" dirty="0" err="1" smtClean="0"/>
              <a:t>Indeks</a:t>
            </a:r>
            <a:r>
              <a:rPr lang="en-US" dirty="0" smtClean="0"/>
              <a:t> Pembangunan </a:t>
            </a:r>
            <a:r>
              <a:rPr lang="en-US" dirty="0" err="1" smtClean="0"/>
              <a:t>Manusia</a:t>
            </a:r>
            <a:r>
              <a:rPr lang="en-US" dirty="0" smtClean="0"/>
              <a:t> ( </a:t>
            </a:r>
            <a:r>
              <a:rPr lang="en-US" dirty="0" err="1" smtClean="0"/>
              <a:t>Distribusi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r>
              <a:rPr lang="en-US" dirty="0" smtClean="0"/>
              <a:t>,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101507"/>
              </p:ext>
            </p:extLst>
          </p:nvPr>
        </p:nvGraphicFramePr>
        <p:xfrm>
          <a:off x="1219200" y="1219200"/>
          <a:ext cx="6857999" cy="464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4615"/>
                <a:gridCol w="2523293"/>
                <a:gridCol w="845797"/>
                <a:gridCol w="750644"/>
                <a:gridCol w="771789"/>
                <a:gridCol w="750644"/>
                <a:gridCol w="761217"/>
              </a:tblGrid>
              <a:tr h="4852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NO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INDIKATOR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TAHUN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2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2011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2012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2015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735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Pertumbuhan Ekonomi (%) ADHK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6,42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5,40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5,29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6,00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5,31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735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Tingkat Kemiskinan (%)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7,31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6,94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6,92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7,00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1033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Tingkat Pengangguran Terbuka (%)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5,28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3,69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2,72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3,37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1033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Indeks Pembangunan Manusia (IPM)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59,24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60,12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60,77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61,32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INDIKATOR MAKRO PEMBANGUNAN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401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982</TotalTime>
  <Words>311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RAPAT PENDAHULUAN PENYUSUNAN EVALUASI KONDISI DAN PREDIKSI EKONOMI MAKRO DAERAH KABUPATEN HULU SUNGAI UTARA TAHUN 2016   Rabu, 3 Agustus 2016</vt:lpstr>
      <vt:lpstr>Pengertian Ekonomi Makro</vt:lpstr>
      <vt:lpstr>Indikator Ekonomi Makro</vt:lpstr>
      <vt:lpstr>PowerPoint Presentation</vt:lpstr>
      <vt:lpstr>JENIS INDIKATOR EKONOMI MAKRO</vt:lpstr>
      <vt:lpstr>PowerPoint Presentation</vt:lpstr>
      <vt:lpstr>INDIKATOR MAKRO PEMBANGUNAN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RAPAT PENDAHULUAN TIM PENYUSUNAN EVALUASI KONDISI DAN PREDIKSI EKONOMI MAKRO DAERAH KABUPATEN HULU SUNGAI UTARA TAHUN 2016   Agustus 2016</dc:title>
  <dc:creator>User</dc:creator>
  <cp:lastModifiedBy>User</cp:lastModifiedBy>
  <cp:revision>20</cp:revision>
  <cp:lastPrinted>2016-08-02T05:52:17Z</cp:lastPrinted>
  <dcterms:created xsi:type="dcterms:W3CDTF">2016-07-27T02:02:14Z</dcterms:created>
  <dcterms:modified xsi:type="dcterms:W3CDTF">2016-08-03T07:14:55Z</dcterms:modified>
</cp:coreProperties>
</file>